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7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B"/>
    <a:srgbClr val="C7EAFD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503" autoAdjust="0"/>
    <p:restoredTop sz="94638" autoAdjust="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B864-72FC-4D28-B7B5-C7F8F8AE2D54}" type="datetime1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79C54-1A2D-49EC-9D9B-86FB7B4C96D0}" type="datetime1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CC65-75A8-4542-BBAD-6025723BD596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FE90-7B47-40B2-9AF7-226369A3EA14}" type="datetime1">
              <a:rPr lang="en-US" smtClean="0"/>
              <a:t>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BAAF4-7A3B-4B1C-A4E9-45791CDDA063}" type="datetime1">
              <a:rPr lang="en-US" smtClean="0"/>
              <a:t>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A7FAFA56-D6DC-4732-A6EC-93291C084E24}" type="datetime1">
              <a:rPr lang="en-US" smtClean="0"/>
              <a:t>1/2/2012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Jesus Came to the World to Reveal Both the Truth About God and About What Human Beings May Become Through the Gospel</a:t>
            </a:r>
            <a:endParaRPr lang="en-US" sz="28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Whom do you love enough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to give your life for?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C3CD6-53BD-4EA5-BC3E-8A8F35204825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Read John 3:16</a:t>
            </a:r>
          </a:p>
          <a:p>
            <a:endParaRPr lang="en-US" sz="2400" dirty="0" smtClean="0"/>
          </a:p>
          <a:p>
            <a:pPr lvl="2"/>
            <a:r>
              <a:rPr lang="en-US" sz="2600" dirty="0" smtClean="0"/>
              <a:t>What are the two reasons Jesus came to earth?</a:t>
            </a:r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F104-9494-4C03-B12C-0D926D499839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In what ways did Jesus’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ministry on Earth both save sinners and reveal God’s love?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C3CD6-53BD-4EA5-BC3E-8A8F35204825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What does it mean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to accept Jesus as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one’s personal savior?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C3CD6-53BD-4EA5-BC3E-8A8F35204825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In what </a:t>
            </a:r>
            <a:r>
              <a:rPr lang="en-US" smtClean="0">
                <a:solidFill>
                  <a:srgbClr val="C7EAFB"/>
                </a:solidFill>
              </a:rPr>
              <a:t>ways is</a:t>
            </a:r>
          </a:p>
          <a:p>
            <a:r>
              <a:rPr lang="en-US" smtClean="0">
                <a:solidFill>
                  <a:srgbClr val="C7EAFB"/>
                </a:solidFill>
              </a:rPr>
              <a:t>Jesus </a:t>
            </a:r>
            <a:r>
              <a:rPr lang="en-US" dirty="0" smtClean="0">
                <a:solidFill>
                  <a:srgbClr val="C7EAFB"/>
                </a:solidFill>
              </a:rPr>
              <a:t>our example?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C3CD6-53BD-4EA5-BC3E-8A8F35204825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Jesus Came to the World to Reveal Both the Truth About God and About What Human Beings May Become Through the Gospel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203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Jesus Came to the World to Reveal Both the Truth About God and About What Human Beings May Become Through the Gospel</vt:lpstr>
      <vt:lpstr>Slide 2</vt:lpstr>
      <vt:lpstr>Slide 3</vt:lpstr>
      <vt:lpstr>Slide 4</vt:lpstr>
      <vt:lpstr>Slide 5</vt:lpstr>
      <vt:lpstr>Slide 6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22</cp:revision>
  <dcterms:created xsi:type="dcterms:W3CDTF">2012-01-02T16:47:39Z</dcterms:created>
  <dcterms:modified xsi:type="dcterms:W3CDTF">2012-01-02T23:14:58Z</dcterms:modified>
</cp:coreProperties>
</file>